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entation.xml" ContentType="application/vnd.openxmlformats-officedocument.presentationml.slideshow.main+xml"/>
  <Override PartName="/ppt/slides/slide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customXml/itemProps1.xml" ContentType="application/vnd.openxmlformats-officedocument.customXmlProperties+xml"/>
  <Override PartName="/docProps/custom.xml" ContentType="application/vnd.openxmlformats-officedocument.custom-properties+xml"/>
  <Override PartName="/customXml/itemProps2.xml" ContentType="application/vnd.openxmlformats-officedocument.customXml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9" r:id="rId6"/>
    <p:sldId id="260" r:id="rId7"/>
    <p:sldId id="261" r:id="rId8"/>
    <p:sldId id="273" r:id="rId9"/>
    <p:sldId id="264" r:id="rId10"/>
    <p:sldId id="265" r:id="rId11"/>
    <p:sldId id="266" r:id="rId12"/>
    <p:sldId id="272" r:id="rId13"/>
    <p:sldId id="274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4" autoAdjust="0"/>
    <p:restoredTop sz="94660"/>
  </p:normalViewPr>
  <p:slideViewPr>
    <p:cSldViewPr snapToGrid="0">
      <p:cViewPr varScale="1">
        <p:scale>
          <a:sx n="70" d="100"/>
          <a:sy n="70" d="100"/>
        </p:scale>
        <p:origin x="618" y="5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customXml" Target="../customXml/item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0264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76594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924610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9921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708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8048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90492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59129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77366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475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6012" y="1214438"/>
            <a:ext cx="9144000" cy="2387600"/>
          </a:xfrm>
        </p:spPr>
        <p:txBody>
          <a:bodyPr>
            <a:normAutofit/>
          </a:bodyPr>
          <a:lstStyle/>
          <a:p>
            <a:r>
              <a:rPr lang="en-GB" b="1" dirty="0" smtClean="0"/>
              <a:t>How will UVHS support pupils during a closure</a:t>
            </a:r>
            <a:endParaRPr lang="en-GB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104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F1C044-5713-4D4A-AF95-49E6E3E944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514755"/>
            <a:ext cx="10515600" cy="1325563"/>
          </a:xfrm>
        </p:spPr>
        <p:txBody>
          <a:bodyPr/>
          <a:lstStyle/>
          <a:p>
            <a:pPr algn="ctr"/>
            <a:r>
              <a:rPr lang="en-GB" b="1" dirty="0" smtClean="0"/>
              <a:t>REMINDER - How you can </a:t>
            </a:r>
            <a:r>
              <a:rPr lang="en-GB" b="1" dirty="0"/>
              <a:t>stop </a:t>
            </a:r>
            <a:br>
              <a:rPr lang="en-GB" b="1" dirty="0"/>
            </a:br>
            <a:r>
              <a:rPr lang="en-GB" b="1" dirty="0"/>
              <a:t>coronaviruses </a:t>
            </a:r>
            <a:r>
              <a:rPr lang="en-GB" b="1" dirty="0" smtClean="0"/>
              <a:t>spreading </a:t>
            </a:r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A0E15BC4-22B4-4406-B1DF-51876C071B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1503" b="1044"/>
          <a:stretch/>
        </p:blipFill>
        <p:spPr>
          <a:xfrm>
            <a:off x="2765021" y="1840318"/>
            <a:ext cx="6561860" cy="4414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006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89ECDB-C51C-4F1F-AF59-BE946B3833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483614"/>
            <a:ext cx="10515600" cy="1397173"/>
          </a:xfrm>
        </p:spPr>
        <p:txBody>
          <a:bodyPr>
            <a:normAutofit/>
          </a:bodyPr>
          <a:lstStyle/>
          <a:p>
            <a:pPr algn="ctr"/>
            <a:r>
              <a:rPr lang="en-GB" b="1" dirty="0" smtClean="0"/>
              <a:t>REMINDER - How you can </a:t>
            </a:r>
            <a:r>
              <a:rPr lang="en-GB" b="1" dirty="0"/>
              <a:t>stop </a:t>
            </a:r>
            <a:br>
              <a:rPr lang="en-GB" b="1" dirty="0"/>
            </a:br>
            <a:r>
              <a:rPr lang="en-GB" b="1" dirty="0"/>
              <a:t>coronaviruses </a:t>
            </a:r>
            <a:r>
              <a:rPr lang="en-GB" b="1" dirty="0" smtClean="0"/>
              <a:t>spreading</a:t>
            </a:r>
            <a:endParaRPr lang="en-GB" dirty="0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7BC32C38-BB84-451D-971C-004736C63F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434" b="488"/>
          <a:stretch/>
        </p:blipFill>
        <p:spPr>
          <a:xfrm>
            <a:off x="1398305" y="1880787"/>
            <a:ext cx="9955494" cy="4185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700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89ECDB-C51C-4F1F-AF59-BE946B3833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8299" y="531382"/>
            <a:ext cx="10125500" cy="1397173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How will UVHS support pupils?</a:t>
            </a:r>
            <a:endParaRPr lang="en-GB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AA5EF77-7263-449E-ADD6-ADAB576CE4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8299" y="1828800"/>
            <a:ext cx="10125500" cy="4817395"/>
          </a:xfrm>
        </p:spPr>
        <p:txBody>
          <a:bodyPr>
            <a:normAutofit/>
          </a:bodyPr>
          <a:lstStyle/>
          <a:p>
            <a:r>
              <a:rPr lang="en-GB" sz="3600" dirty="0" smtClean="0"/>
              <a:t>Teams will be used in the same way as it currently is for homework.</a:t>
            </a:r>
          </a:p>
          <a:p>
            <a:endParaRPr lang="en-GB" sz="3600" dirty="0" smtClean="0"/>
          </a:p>
          <a:p>
            <a:r>
              <a:rPr lang="en-GB" sz="3600" dirty="0" smtClean="0"/>
              <a:t>Assignments will be set to complete each week.</a:t>
            </a:r>
          </a:p>
          <a:p>
            <a:endParaRPr lang="en-GB" sz="3600" dirty="0"/>
          </a:p>
          <a:p>
            <a:r>
              <a:rPr lang="en-GB" sz="3600" dirty="0" smtClean="0"/>
              <a:t>Pupils can complete the work online and receive feedback from their teachers.</a:t>
            </a:r>
          </a:p>
        </p:txBody>
      </p:sp>
    </p:spTree>
    <p:extLst>
      <p:ext uri="{BB962C8B-B14F-4D97-AF65-F5344CB8AC3E}">
        <p14:creationId xmlns:p14="http://schemas.microsoft.com/office/powerpoint/2010/main" val="2206210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89ECDB-C51C-4F1F-AF59-BE946B3833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8299" y="531382"/>
            <a:ext cx="10125500" cy="1397173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How will UVHS support pupils?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38200" y="1825625"/>
            <a:ext cx="5576248" cy="4351338"/>
          </a:xfrm>
        </p:spPr>
        <p:txBody>
          <a:bodyPr>
            <a:noAutofit/>
          </a:bodyPr>
          <a:lstStyle/>
          <a:p>
            <a:r>
              <a:rPr lang="en-GB" sz="3600" dirty="0" smtClean="0"/>
              <a:t>Teams has changed slightly.</a:t>
            </a:r>
            <a:endParaRPr lang="en-GB" sz="3600" dirty="0"/>
          </a:p>
          <a:p>
            <a:r>
              <a:rPr lang="en-GB" sz="3600" dirty="0" smtClean="0"/>
              <a:t>Click on Assignments and then choose which class you want to view.</a:t>
            </a:r>
            <a:endParaRPr lang="en-GB" sz="3600" dirty="0"/>
          </a:p>
          <a:p>
            <a:r>
              <a:rPr lang="en-GB" sz="3600" dirty="0" smtClean="0"/>
              <a:t>All assignments for that class will then appear on the next page.</a:t>
            </a:r>
            <a:endParaRPr lang="en-GB" sz="3600" dirty="0"/>
          </a:p>
        </p:txBody>
      </p:sp>
      <p:pic>
        <p:nvPicPr>
          <p:cNvPr id="7" name="Content Placeholder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87"/>
          <a:stretch/>
        </p:blipFill>
        <p:spPr>
          <a:xfrm>
            <a:off x="7821516" y="1825625"/>
            <a:ext cx="3219523" cy="4477150"/>
          </a:xfrm>
          <a:prstGeom prst="rec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</p:pic>
      <p:pic>
        <p:nvPicPr>
          <p:cNvPr id="8" name="Content Placeholder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660"/>
          <a:stretch/>
        </p:blipFill>
        <p:spPr>
          <a:xfrm>
            <a:off x="7154128" y="1825624"/>
            <a:ext cx="1578194" cy="4477151"/>
          </a:xfrm>
          <a:prstGeom prst="rect">
            <a:avLst/>
          </a:prstGeom>
        </p:spPr>
      </p:pic>
      <p:cxnSp>
        <p:nvCxnSpPr>
          <p:cNvPr id="9" name="Straight Arrow Connector 8"/>
          <p:cNvCxnSpPr/>
          <p:nvPr/>
        </p:nvCxnSpPr>
        <p:spPr>
          <a:xfrm>
            <a:off x="5581934" y="3248167"/>
            <a:ext cx="1705970" cy="696036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5800299" y="4230806"/>
            <a:ext cx="3480179" cy="91440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6980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89ECDB-C51C-4F1F-AF59-BE946B3833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8299" y="531382"/>
            <a:ext cx="10125500" cy="1397173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How will UVHS support pupils?</a:t>
            </a:r>
            <a:endParaRPr lang="en-GB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AA5EF77-7263-449E-ADD6-ADAB576CE4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8299" y="1828800"/>
            <a:ext cx="10125500" cy="4451093"/>
          </a:xfrm>
        </p:spPr>
        <p:txBody>
          <a:bodyPr>
            <a:normAutofit/>
          </a:bodyPr>
          <a:lstStyle/>
          <a:p>
            <a:r>
              <a:rPr lang="en-GB" sz="3600" dirty="0" smtClean="0"/>
              <a:t>Pupils can work on their own copy of the resource and submit their answers.</a:t>
            </a:r>
          </a:p>
          <a:p>
            <a:r>
              <a:rPr lang="en-GB" sz="3600" dirty="0" smtClean="0"/>
              <a:t>There is no need to download the resource, just complete it in the App.</a:t>
            </a:r>
          </a:p>
          <a:p>
            <a:r>
              <a:rPr lang="en-GB" sz="3600" dirty="0" smtClean="0"/>
              <a:t>Don’t forget to submit.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1049" y="3684896"/>
            <a:ext cx="5520123" cy="2811174"/>
          </a:xfrm>
          <a:prstGeom prst="rec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</p:pic>
      <p:cxnSp>
        <p:nvCxnSpPr>
          <p:cNvPr id="6" name="Straight Arrow Connector 5"/>
          <p:cNvCxnSpPr/>
          <p:nvPr/>
        </p:nvCxnSpPr>
        <p:spPr>
          <a:xfrm flipH="1">
            <a:off x="8065827" y="3522793"/>
            <a:ext cx="1119116" cy="237304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6373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89ECDB-C51C-4F1F-AF59-BE946B3833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8299" y="531382"/>
            <a:ext cx="10125500" cy="1397173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How will UVHS support pupils?</a:t>
            </a:r>
            <a:endParaRPr lang="en-GB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AA5EF77-7263-449E-ADD6-ADAB576CE4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8299" y="1828800"/>
            <a:ext cx="10125500" cy="4451093"/>
          </a:xfrm>
        </p:spPr>
        <p:txBody>
          <a:bodyPr>
            <a:normAutofit/>
          </a:bodyPr>
          <a:lstStyle/>
          <a:p>
            <a:r>
              <a:rPr lang="en-GB" sz="3600" dirty="0" smtClean="0"/>
              <a:t>Teachers will be able to see the work and give feedback before setting the next piece of work.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5116" y="3103144"/>
            <a:ext cx="7788683" cy="2972438"/>
          </a:xfrm>
          <a:prstGeom prst="rec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</p:pic>
      <p:cxnSp>
        <p:nvCxnSpPr>
          <p:cNvPr id="6" name="Straight Arrow Connector 5"/>
          <p:cNvCxnSpPr/>
          <p:nvPr/>
        </p:nvCxnSpPr>
        <p:spPr>
          <a:xfrm>
            <a:off x="3261815" y="2841286"/>
            <a:ext cx="4039737" cy="229027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4434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89ECDB-C51C-4F1F-AF59-BE946B3833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8299" y="531382"/>
            <a:ext cx="10125500" cy="1397173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How will UVHS support pupils?</a:t>
            </a:r>
            <a:endParaRPr lang="en-GB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AA5EF77-7263-449E-ADD6-ADAB576CE4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8299" y="1828800"/>
            <a:ext cx="10125500" cy="4817395"/>
          </a:xfrm>
        </p:spPr>
        <p:txBody>
          <a:bodyPr>
            <a:normAutofit/>
          </a:bodyPr>
          <a:lstStyle/>
          <a:p>
            <a:r>
              <a:rPr lang="en-GB" sz="3600" dirty="0" smtClean="0"/>
              <a:t>Additional learning resources to help pupils will be added to Files.</a:t>
            </a:r>
          </a:p>
          <a:p>
            <a:endParaRPr lang="en-GB" sz="3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3471" y="2988861"/>
            <a:ext cx="7480904" cy="2960528"/>
          </a:xfrm>
          <a:prstGeom prst="rect">
            <a:avLst/>
          </a:prstGeom>
          <a:ln>
            <a:solidFill>
              <a:schemeClr val="tx1">
                <a:lumMod val="75000"/>
                <a:lumOff val="25000"/>
              </a:schemeClr>
            </a:solidFill>
          </a:ln>
        </p:spPr>
      </p:pic>
      <p:cxnSp>
        <p:nvCxnSpPr>
          <p:cNvPr id="6" name="Straight Arrow Connector 5"/>
          <p:cNvCxnSpPr/>
          <p:nvPr/>
        </p:nvCxnSpPr>
        <p:spPr>
          <a:xfrm>
            <a:off x="5172501" y="2674961"/>
            <a:ext cx="764275" cy="55101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7402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89ECDB-C51C-4F1F-AF59-BE946B3833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8299" y="531382"/>
            <a:ext cx="10125500" cy="1397173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How will UVHS support pupils?</a:t>
            </a:r>
            <a:endParaRPr lang="en-GB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AA5EF77-7263-449E-ADD6-ADAB576CE4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8299" y="1828800"/>
            <a:ext cx="9648967" cy="4817395"/>
          </a:xfrm>
        </p:spPr>
        <p:txBody>
          <a:bodyPr>
            <a:normAutofit/>
          </a:bodyPr>
          <a:lstStyle/>
          <a:p>
            <a:r>
              <a:rPr lang="en-GB" sz="3600" dirty="0" smtClean="0"/>
              <a:t>Don’t forget there are lots of extra </a:t>
            </a:r>
            <a:r>
              <a:rPr lang="en-GB" sz="3600" dirty="0" smtClean="0"/>
              <a:t>educational links</a:t>
            </a:r>
            <a:r>
              <a:rPr lang="en-GB" sz="3600" dirty="0" smtClean="0"/>
              <a:t> </a:t>
            </a:r>
            <a:r>
              <a:rPr lang="en-GB" sz="3600" dirty="0" smtClean="0"/>
              <a:t>provided on the school website.</a:t>
            </a:r>
            <a:endParaRPr lang="en-GB" sz="36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600" y="3019391"/>
            <a:ext cx="8135319" cy="3041096"/>
          </a:xfrm>
          <a:prstGeom prst="rect">
            <a:avLst/>
          </a:prstGeom>
        </p:spPr>
      </p:pic>
      <p:cxnSp>
        <p:nvCxnSpPr>
          <p:cNvPr id="9" name="Straight Arrow Connector 8"/>
          <p:cNvCxnSpPr/>
          <p:nvPr/>
        </p:nvCxnSpPr>
        <p:spPr>
          <a:xfrm>
            <a:off x="2988860" y="3343701"/>
            <a:ext cx="1091821" cy="100993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4630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89ECDB-C51C-4F1F-AF59-BE946B3833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8299" y="531382"/>
            <a:ext cx="10125500" cy="1397173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How will UVHS support pupils?</a:t>
            </a:r>
            <a:endParaRPr lang="en-GB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AA5EF77-7263-449E-ADD6-ADAB576CE4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28299" y="1928555"/>
            <a:ext cx="9648967" cy="4817395"/>
          </a:xfrm>
        </p:spPr>
        <p:txBody>
          <a:bodyPr>
            <a:normAutofit/>
          </a:bodyPr>
          <a:lstStyle/>
          <a:p>
            <a:r>
              <a:rPr lang="en-GB" sz="3600" dirty="0" smtClean="0"/>
              <a:t>Please note that there may be times when teachers are unwell or are caring for others at home. </a:t>
            </a:r>
          </a:p>
          <a:p>
            <a:endParaRPr lang="en-GB" sz="3600" dirty="0"/>
          </a:p>
          <a:p>
            <a:r>
              <a:rPr lang="en-GB" sz="3600" dirty="0" smtClean="0"/>
              <a:t>We will continue to try our best to support our school community at this difficult time.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472581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a0dcc235-ff25-4ffc-8bd4-0bb6883ef3aa">HJVW4RQ3M5EJ-138077143-604</_dlc_DocId>
    <_dlc_DocIdUrl xmlns="a0dcc235-ff25-4ffc-8bd4-0bb6883ef3aa">
      <Url>https://ulverstonvictoria.sharepoint.com/sites/Sharedservices/_layouts/15/DocIdRedir.aspx?ID=HJVW4RQ3M5EJ-138077143-604</Url>
      <Description>HJVW4RQ3M5EJ-138077143-604</Description>
    </_dlc_DocIdUrl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F0E2441FBB96144862DA2087FF0E241" ma:contentTypeVersion="9" ma:contentTypeDescription="Create a new document." ma:contentTypeScope="" ma:versionID="4ba284516ef31f4d647a3842238840a7">
  <xsd:schema xmlns:xsd="http://www.w3.org/2001/XMLSchema" xmlns:xs="http://www.w3.org/2001/XMLSchema" xmlns:p="http://schemas.microsoft.com/office/2006/metadata/properties" xmlns:ns2="a0dcc235-ff25-4ffc-8bd4-0bb6883ef3aa" xmlns:ns3="8eaa947d-ed57-4e6d-9b94-251db9084fd8" targetNamespace="http://schemas.microsoft.com/office/2006/metadata/properties" ma:root="true" ma:fieldsID="48c5b4a6c8b2af2343ece56705ba3de8" ns2:_="" ns3:_="">
    <xsd:import namespace="a0dcc235-ff25-4ffc-8bd4-0bb6883ef3aa"/>
    <xsd:import namespace="8eaa947d-ed57-4e6d-9b94-251db9084fd8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dcc235-ff25-4ffc-8bd4-0bb6883ef3aa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aa947d-ed57-4e6d-9b94-251db9084fd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C1D4C4D2-2AD4-4CD8-9272-D0137EBDB8DF}">
  <ds:schemaRefs>
    <ds:schemaRef ds:uri="http://purl.org/dc/terms/"/>
    <ds:schemaRef ds:uri="http://schemas.microsoft.com/office/2006/documentManagement/types"/>
    <ds:schemaRef ds:uri="20d65dd3-fec6-491f-beab-2768a339eef2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dede88d8-e2ae-46e8-a94b-3ebeca08a5d1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8E618445-B73B-4B75-97E5-9B85F2CD203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AE8F6A4-2246-4E77-828C-A5DDA30009C9}"/>
</file>

<file path=customXml/itemProps4.xml><?xml version="1.0" encoding="utf-8"?>
<ds:datastoreItem xmlns:ds="http://schemas.openxmlformats.org/officeDocument/2006/customXml" ds:itemID="{CABCEBAA-89DC-46DE-8F83-BDB572C0E0F6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195</TotalTime>
  <Words>248</Words>
  <Application>Microsoft Office PowerPoint</Application>
  <PresentationFormat>Widescreen</PresentationFormat>
  <Paragraphs>27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2" baseType="lpstr">
      <vt:lpstr>Arial</vt:lpstr>
      <vt:lpstr>Office Theme</vt:lpstr>
      <vt:lpstr>How will UVHS support pupils during a closure</vt:lpstr>
      <vt:lpstr>REMINDER - How you can stop  coronaviruses spreading </vt:lpstr>
      <vt:lpstr>REMINDER - How you can stop  coronaviruses spreading</vt:lpstr>
      <vt:lpstr>How will UVHS support pupils?</vt:lpstr>
      <vt:lpstr>How will UVHS support pupils?</vt:lpstr>
      <vt:lpstr>How will UVHS support pupils?</vt:lpstr>
      <vt:lpstr>How will UVHS support pupils?</vt:lpstr>
      <vt:lpstr>How will UVHS support pupils?</vt:lpstr>
      <vt:lpstr>How will UVHS support pupils?</vt:lpstr>
      <vt:lpstr>How will UVHS support pupils?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Andy</dc:creator>
  <cp:lastModifiedBy>A Nayler</cp:lastModifiedBy>
  <cp:revision>29</cp:revision>
  <dcterms:created xsi:type="dcterms:W3CDTF">2017-09-10T13:18:00Z</dcterms:created>
  <dcterms:modified xsi:type="dcterms:W3CDTF">2020-03-19T16:18:44Z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0x010100FF0E2441FBB96144862DA2087FF0E241</vt:lpwstr>
  </property>
  <property fmtid="{D5CDD505-2E9C-101B-9397-08002B2CF9AE}" pid="3" name="_dlc_DocIdItemGuid">
    <vt:lpwstr>d9490e86-441d-47b4-9267-28729df0e2fb</vt:lpwstr>
  </property>
</Properties>
</file>